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1726A7E-1224-4B7F-B7E0-FBFADD83B5F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A9E2B594-031C-4164-9E98-15CDF187414D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A Complete Tourism Entertainment App Using</a:t>
            </a:r>
            <a:br>
              <a:rPr lang="en-US" dirty="0" smtClean="0"/>
            </a:br>
            <a:r>
              <a:rPr lang="en-US" sz="6000" dirty="0" smtClean="0"/>
              <a:t>AR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Vocal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481138"/>
            <a:ext cx="8046155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397691"/>
          </a:xfrm>
        </p:spPr>
        <p:txBody>
          <a:bodyPr/>
          <a:lstStyle/>
          <a:p>
            <a:r>
              <a:rPr lang="en-US" dirty="0" smtClean="0"/>
              <a:t> When you go to a tourist place usually guides give us instructions</a:t>
            </a:r>
          </a:p>
          <a:p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smtClean="0"/>
              <a:t>But that can be eliminated using our App</a:t>
            </a:r>
          </a:p>
          <a:p>
            <a:endParaRPr lang="en-US" dirty="0" smtClean="0"/>
          </a:p>
          <a:p>
            <a:r>
              <a:rPr lang="en-US" dirty="0" smtClean="0"/>
              <a:t>When you go to a tourist place a picture will be provided. When the picture is scanned using the app An animated </a:t>
            </a:r>
            <a:r>
              <a:rPr lang="en-US" dirty="0" err="1" smtClean="0"/>
              <a:t>characher</a:t>
            </a:r>
            <a:r>
              <a:rPr lang="en-US" dirty="0" smtClean="0"/>
              <a:t> will give the descriptions on the tourist place.</a:t>
            </a:r>
          </a:p>
          <a:p>
            <a:endParaRPr lang="en-US" dirty="0" smtClean="0"/>
          </a:p>
          <a:p>
            <a:r>
              <a:rPr lang="en-US" dirty="0" smtClean="0"/>
              <a:t>In the above picture a 100 rupees note was used to generate the animated character.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Maps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481138"/>
            <a:ext cx="8046155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626291"/>
          </a:xfrm>
        </p:spPr>
        <p:txBody>
          <a:bodyPr/>
          <a:lstStyle/>
          <a:p>
            <a:r>
              <a:rPr lang="en-US" dirty="0" smtClean="0"/>
              <a:t> The Maps of different tourist  places can be obtained using the map.</a:t>
            </a:r>
          </a:p>
          <a:p>
            <a:r>
              <a:rPr lang="en-US" dirty="0" smtClean="0"/>
              <a:t>In the above picture the image of  places surrounding Amber Palace.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With the help of AR Camera we </a:t>
            </a:r>
            <a:r>
              <a:rPr lang="en-US" dirty="0" err="1" smtClean="0"/>
              <a:t>wil</a:t>
            </a:r>
            <a:r>
              <a:rPr lang="en-US" dirty="0" smtClean="0"/>
              <a:t> be able to obtain video description of various places.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Unity</a:t>
            </a:r>
          </a:p>
          <a:p>
            <a:r>
              <a:rPr lang="en-US" dirty="0" err="1" smtClean="0"/>
              <a:t>Vuforia</a:t>
            </a:r>
            <a:endParaRPr lang="en-US" dirty="0" smtClean="0"/>
          </a:p>
          <a:p>
            <a:r>
              <a:rPr lang="en-US" dirty="0" err="1" smtClean="0"/>
              <a:t>Mixamo</a:t>
            </a:r>
            <a:endParaRPr lang="en-US" dirty="0" smtClean="0"/>
          </a:p>
          <a:p>
            <a:r>
              <a:rPr lang="en-US" dirty="0" smtClean="0"/>
              <a:t>Photoshop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Used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473891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PROBLEMS</a:t>
            </a:r>
          </a:p>
          <a:p>
            <a:pPr algn="ctr">
              <a:buNone/>
            </a:pPr>
            <a:endParaRPr lang="en-US" dirty="0" smtClean="0"/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dirty="0" smtClean="0"/>
              <a:t>Digitization is not complete in the field of    tourism.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dirty="0" smtClean="0"/>
              <a:t>Existing apps are not of much fun.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dirty="0" smtClean="0"/>
              <a:t>Existing apps are 100% internet dependent (Which is a problem for tourists in no network areas).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dirty="0" smtClean="0"/>
              <a:t>Tourist guides can make mistakes.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dirty="0" smtClean="0"/>
              <a:t>Tourists are heavily insecure on depending others.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/>
              <a:t>75% internet independent</a:t>
            </a:r>
          </a:p>
          <a:p>
            <a:r>
              <a:rPr lang="en-US" dirty="0" smtClean="0"/>
              <a:t> </a:t>
            </a:r>
            <a:r>
              <a:rPr lang="en-US" dirty="0" smtClean="0"/>
              <a:t>Makes tourists fell secure as no need of depending on others.</a:t>
            </a:r>
          </a:p>
          <a:p>
            <a:r>
              <a:rPr lang="en-US" dirty="0" smtClean="0"/>
              <a:t> </a:t>
            </a:r>
            <a:r>
              <a:rPr lang="en-US" dirty="0" smtClean="0"/>
              <a:t>No language barrier</a:t>
            </a:r>
          </a:p>
          <a:p>
            <a:r>
              <a:rPr lang="en-US" dirty="0" smtClean="0"/>
              <a:t> </a:t>
            </a:r>
            <a:r>
              <a:rPr lang="en-US" dirty="0" smtClean="0"/>
              <a:t>Fun to use due to the implementation of AR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our App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95400" y="1524000"/>
            <a:ext cx="6858000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057400" y="838200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2">
                    <a:lumMod val="10000"/>
                  </a:schemeClr>
                </a:solidFill>
              </a:rPr>
              <a:t>APP : AR RAJASTHAN</a:t>
            </a:r>
            <a:endParaRPr lang="en-US" sz="32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AR CAMERA</a:t>
            </a:r>
            <a:endParaRPr lang="en-US" u="sng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85800" y="1371600"/>
            <a:ext cx="8128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397691"/>
          </a:xfrm>
        </p:spPr>
        <p:txBody>
          <a:bodyPr/>
          <a:lstStyle/>
          <a:p>
            <a:r>
              <a:rPr lang="en-US" dirty="0" smtClean="0"/>
              <a:t> In the existing system for descriptions near monuments huge flex boards are kept which is a environmental hazard.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The language used for description is generally a problem for foreign visitors.</a:t>
            </a:r>
          </a:p>
          <a:p>
            <a:endParaRPr lang="en-US" dirty="0" smtClean="0"/>
          </a:p>
          <a:p>
            <a:r>
              <a:rPr lang="en-US" dirty="0" smtClean="0"/>
              <a:t>In our app AR RAJASTHAN an image will be kept near the monuments which when scanned will provide the information of the monument.</a:t>
            </a:r>
          </a:p>
          <a:p>
            <a:pPr>
              <a:buNone/>
            </a:pPr>
            <a:r>
              <a:rPr lang="en-US" dirty="0" smtClean="0"/>
              <a:t> 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626291"/>
          </a:xfrm>
        </p:spPr>
        <p:txBody>
          <a:bodyPr/>
          <a:lstStyle/>
          <a:p>
            <a:r>
              <a:rPr lang="en-US" dirty="0" smtClean="0"/>
              <a:t>In the image shown a below a 100 rupees note was shown to camera to get the description of </a:t>
            </a:r>
            <a:r>
              <a:rPr lang="en-US" dirty="0" err="1" smtClean="0"/>
              <a:t>Amer</a:t>
            </a:r>
            <a:r>
              <a:rPr lang="en-US" dirty="0" smtClean="0"/>
              <a:t> Fort.</a:t>
            </a:r>
          </a:p>
          <a:p>
            <a:endParaRPr lang="en-US" dirty="0" smtClean="0"/>
          </a:p>
          <a:p>
            <a:r>
              <a:rPr lang="en-US" dirty="0" smtClean="0"/>
              <a:t>In this app languages can be translated by using AR Text Recognition which is a huge help for foreigners. </a:t>
            </a:r>
          </a:p>
          <a:p>
            <a:pPr>
              <a:buNone/>
            </a:pPr>
            <a:r>
              <a:rPr lang="en-US" dirty="0" smtClean="0"/>
              <a:t>  (NB: Not included in the prototype) 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 SELFIE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524000" y="1481138"/>
            <a:ext cx="6172200" cy="5148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39769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</a:t>
            </a:r>
            <a:r>
              <a:rPr lang="en-US" dirty="0" err="1" smtClean="0"/>
              <a:t>Taj</a:t>
            </a:r>
            <a:r>
              <a:rPr lang="en-US" dirty="0" smtClean="0"/>
              <a:t> </a:t>
            </a:r>
            <a:r>
              <a:rPr lang="en-US" dirty="0" err="1" smtClean="0"/>
              <a:t>Mahal</a:t>
            </a:r>
            <a:r>
              <a:rPr lang="en-US" dirty="0" smtClean="0"/>
              <a:t> was build by </a:t>
            </a:r>
            <a:r>
              <a:rPr lang="en-US" dirty="0" err="1" smtClean="0"/>
              <a:t>Shajahan</a:t>
            </a:r>
            <a:r>
              <a:rPr lang="en-US" dirty="0" smtClean="0"/>
              <a:t>.</a:t>
            </a:r>
          </a:p>
          <a:p>
            <a:pPr>
              <a:buNone/>
            </a:pPr>
            <a:r>
              <a:rPr lang="en-US" dirty="0" smtClean="0"/>
              <a:t>    Just think of an opportunity to take a </a:t>
            </a:r>
            <a:r>
              <a:rPr lang="en-US" dirty="0" err="1" smtClean="0"/>
              <a:t>selfie</a:t>
            </a:r>
            <a:r>
              <a:rPr lang="en-US" dirty="0" smtClean="0"/>
              <a:t>          </a:t>
            </a:r>
            <a:r>
              <a:rPr lang="en-US" dirty="0" smtClean="0"/>
              <a:t> </a:t>
            </a:r>
            <a:r>
              <a:rPr lang="en-US" dirty="0" smtClean="0"/>
              <a:t>    with </a:t>
            </a:r>
            <a:r>
              <a:rPr lang="en-US" dirty="0" err="1" smtClean="0"/>
              <a:t>Shahjahan</a:t>
            </a:r>
            <a:r>
              <a:rPr lang="en-US" dirty="0" smtClean="0"/>
              <a:t>. That’s what we have made possible through AR </a:t>
            </a:r>
            <a:r>
              <a:rPr lang="en-US" dirty="0" err="1" smtClean="0"/>
              <a:t>Selfie</a:t>
            </a:r>
            <a:r>
              <a:rPr lang="en-US" dirty="0" smtClean="0"/>
              <a:t>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In the above picture an Ace card was used to stimulate a 3 </a:t>
            </a:r>
            <a:r>
              <a:rPr lang="en-US" dirty="0" err="1" smtClean="0"/>
              <a:t>Dimentional</a:t>
            </a:r>
            <a:r>
              <a:rPr lang="en-US" dirty="0" smtClean="0"/>
              <a:t> image of a Model.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The same can be done with a designed </a:t>
            </a:r>
            <a:r>
              <a:rPr lang="en-US" dirty="0" err="1" smtClean="0"/>
              <a:t>Shahjahan</a:t>
            </a:r>
            <a:r>
              <a:rPr lang="en-US" dirty="0" smtClean="0"/>
              <a:t> or Akbar.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This can of great fun to Tourists. </a:t>
            </a:r>
          </a:p>
          <a:p>
            <a:pPr>
              <a:buNone/>
            </a:pPr>
            <a:r>
              <a:rPr lang="en-US" dirty="0" smtClean="0"/>
              <a:t> </a:t>
            </a:r>
            <a:r>
              <a:rPr lang="en-US" dirty="0" smtClean="0"/>
              <a:t>  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77</TotalTime>
  <Words>413</Words>
  <Application>Microsoft Office PowerPoint</Application>
  <PresentationFormat>On-screen Show (4:3)</PresentationFormat>
  <Paragraphs>53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Concourse</vt:lpstr>
      <vt:lpstr>A Complete Tourism Entertainment App Using AR</vt:lpstr>
      <vt:lpstr>Slide 2</vt:lpstr>
      <vt:lpstr>Advantages of our App</vt:lpstr>
      <vt:lpstr>Slide 4</vt:lpstr>
      <vt:lpstr>AR CAMERA</vt:lpstr>
      <vt:lpstr>Slide 6</vt:lpstr>
      <vt:lpstr>Slide 7</vt:lpstr>
      <vt:lpstr>AR SELFIE</vt:lpstr>
      <vt:lpstr>Slide 9</vt:lpstr>
      <vt:lpstr>Vocal</vt:lpstr>
      <vt:lpstr>Slide 11</vt:lpstr>
      <vt:lpstr>Maps</vt:lpstr>
      <vt:lpstr>Slide 13</vt:lpstr>
      <vt:lpstr>Slide 14</vt:lpstr>
      <vt:lpstr>Video</vt:lpstr>
      <vt:lpstr>Applications Used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Complete Tourism Entertainment App Using AR</dc:title>
  <dc:creator>Akhil JB</dc:creator>
  <cp:lastModifiedBy>Akhil JB</cp:lastModifiedBy>
  <cp:revision>1</cp:revision>
  <dcterms:created xsi:type="dcterms:W3CDTF">2018-03-20T19:57:03Z</dcterms:created>
  <dcterms:modified xsi:type="dcterms:W3CDTF">2018-03-20T21:14:45Z</dcterms:modified>
</cp:coreProperties>
</file>

<file path=docProps/thumbnail.jpeg>
</file>